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84" r:id="rId2"/>
    <p:sldId id="286" r:id="rId3"/>
    <p:sldId id="288" r:id="rId4"/>
    <p:sldId id="282" r:id="rId5"/>
    <p:sldId id="283" r:id="rId6"/>
    <p:sldId id="291" r:id="rId7"/>
    <p:sldId id="294" r:id="rId8"/>
    <p:sldId id="29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verview and Objectives" id="{ABA716BF-3A5C-4ADB-94C9-CFEF84EBA240}">
          <p14:sldIdLst>
            <p14:sldId id="284"/>
            <p14:sldId id="286"/>
            <p14:sldId id="288"/>
            <p14:sldId id="282"/>
            <p14:sldId id="283"/>
            <p14:sldId id="291"/>
            <p14:sldId id="294"/>
            <p14:sldId id="29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74" autoAdjust="0"/>
    <p:restoredTop sz="89037" autoAdjust="0"/>
  </p:normalViewPr>
  <p:slideViewPr>
    <p:cSldViewPr>
      <p:cViewPr>
        <p:scale>
          <a:sx n="76" d="100"/>
          <a:sy n="76" d="100"/>
        </p:scale>
        <p:origin x="-130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3/13/2016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49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3/13/2016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53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3/13/2016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3/13/2016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3/13/2016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3/13/2016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3/13/2016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3/13/2016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3/13/2016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3/13/2016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3/13/2016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3/13/2016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3/13/2016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3/13/2016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788640"/>
            <a:ext cx="835292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nb-NO" dirty="0" smtClean="0"/>
              <a:t>Byggeår 1985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nb-NO" dirty="0" smtClean="0"/>
              <a:t>Sokkeletasje er i skrånende terreng, med fyllmasse der bakre del mot fjell er fylt helt opp.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nb-NO" dirty="0"/>
              <a:t>Jeg har lite informasjon om hvordan massene er under sålen, regner med at det det er </a:t>
            </a:r>
            <a:r>
              <a:rPr lang="nb-NO" dirty="0" err="1" smtClean="0"/>
              <a:t>løsmasser</a:t>
            </a:r>
            <a:r>
              <a:rPr lang="nb-NO" dirty="0"/>
              <a:t>. Men på en plantegning jeg har ser det ut som bærevegger er fundamentert </a:t>
            </a:r>
            <a:r>
              <a:rPr lang="nb-NO" dirty="0" smtClean="0"/>
              <a:t>mot grunn (se skisse). Vil en radonbrønn da klare å lage undertrykk under hele sokkel da? </a:t>
            </a:r>
            <a:endParaRPr lang="nb-NO" dirty="0"/>
          </a:p>
          <a:p>
            <a:endParaRPr lang="nb-NO" dirty="0" smtClean="0"/>
          </a:p>
          <a:p>
            <a:r>
              <a:rPr lang="nb-NO" b="1" dirty="0" smtClean="0"/>
              <a:t>Ventilasjon:</a:t>
            </a:r>
            <a:endParaRPr lang="nb-NO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nb-NO" dirty="0" smtClean="0"/>
              <a:t>Mekanisk ventilasjon (</a:t>
            </a:r>
            <a:r>
              <a:rPr lang="nb-NO" dirty="0" err="1" smtClean="0"/>
              <a:t>Flexit</a:t>
            </a:r>
            <a:r>
              <a:rPr lang="nb-NO" dirty="0" smtClean="0"/>
              <a:t> vifte), som suger fra kjøkkenventilator og begge bad. Denne ventilasjonen fungerer dårlig (suger dårlig – spesielt fra bad i sokkel).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nb-NO" dirty="0" err="1" smtClean="0"/>
              <a:t>Tilluft</a:t>
            </a:r>
            <a:r>
              <a:rPr lang="nb-NO" dirty="0" smtClean="0"/>
              <a:t> i hovedetasje er dårlig, da nye vinduer uten lufte spalte er montert (har dog ingen problemer med opptenning i peis, og trekken her virker OK)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nb-NO" dirty="0" smtClean="0"/>
              <a:t>Nede er det noen luftespalter (angitt på tegninger)</a:t>
            </a:r>
          </a:p>
          <a:p>
            <a:endParaRPr lang="nb-NO" dirty="0" smtClean="0"/>
          </a:p>
          <a:p>
            <a:r>
              <a:rPr lang="nb-NO" b="1" dirty="0" smtClean="0"/>
              <a:t>Radonmålinger</a:t>
            </a:r>
            <a:endParaRPr lang="nb-NO" b="1" dirty="0"/>
          </a:p>
          <a:p>
            <a:pPr fontAlgn="t"/>
            <a:r>
              <a:rPr lang="nb-NO" dirty="0" smtClean="0"/>
              <a:t>Sporfilm som </a:t>
            </a:r>
            <a:r>
              <a:rPr lang="nb-NO" dirty="0"/>
              <a:t>lå ute i 3mnd i vinterperioden </a:t>
            </a:r>
            <a:r>
              <a:rPr lang="nb-NO" dirty="0" smtClean="0"/>
              <a:t>viste: 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b-NO" dirty="0" smtClean="0"/>
              <a:t>Stue </a:t>
            </a:r>
            <a:r>
              <a:rPr lang="nb-NO" dirty="0"/>
              <a:t>oppe: 240 </a:t>
            </a:r>
            <a:r>
              <a:rPr lang="nb-NO" dirty="0" err="1"/>
              <a:t>Mq</a:t>
            </a:r>
            <a:r>
              <a:rPr lang="nb-NO" dirty="0"/>
              <a:t>/m3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b-NO" dirty="0"/>
              <a:t>TV stue sokkel: 250 </a:t>
            </a:r>
            <a:r>
              <a:rPr lang="nb-NO" dirty="0" err="1"/>
              <a:t>Bq</a:t>
            </a:r>
            <a:r>
              <a:rPr lang="nb-NO" dirty="0"/>
              <a:t>/m3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b-NO" dirty="0"/>
              <a:t>Soverom 1 sokkel: 180 </a:t>
            </a:r>
            <a:r>
              <a:rPr lang="nb-NO" dirty="0" err="1"/>
              <a:t>Bq</a:t>
            </a:r>
            <a:r>
              <a:rPr lang="nb-NO" dirty="0"/>
              <a:t>/m3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b-NO" dirty="0"/>
              <a:t>Soverom </a:t>
            </a:r>
            <a:r>
              <a:rPr lang="nb-NO" dirty="0" smtClean="0"/>
              <a:t>3 </a:t>
            </a:r>
            <a:r>
              <a:rPr lang="nb-NO" dirty="0"/>
              <a:t>sokkel: 390 </a:t>
            </a:r>
            <a:r>
              <a:rPr lang="nb-NO" dirty="0" err="1"/>
              <a:t>Bq</a:t>
            </a:r>
            <a:r>
              <a:rPr lang="nb-NO" dirty="0"/>
              <a:t>/m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6488" y="332655"/>
            <a:ext cx="5737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Informasjon om huset</a:t>
            </a:r>
            <a:endParaRPr lang="nb-NO" sz="2400" b="1" dirty="0"/>
          </a:p>
        </p:txBody>
      </p:sp>
    </p:spTree>
    <p:extLst>
      <p:ext uri="{BB962C8B-B14F-4D97-AF65-F5344CB8AC3E}">
        <p14:creationId xmlns:p14="http://schemas.microsoft.com/office/powerpoint/2010/main" val="260102694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82923" y="-454731"/>
            <a:ext cx="6130082" cy="756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186511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60881" y="-972241"/>
            <a:ext cx="6822238" cy="91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81873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1228725"/>
            <a:ext cx="6742113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71424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3"/>
            <a:ext cx="8064896" cy="5132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24833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2809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Radonbrønn – Alternativ #1 Soverom 3 </a:t>
            </a:r>
          </a:p>
          <a:p>
            <a:endParaRPr lang="en-GB" dirty="0"/>
          </a:p>
          <a:p>
            <a:endParaRPr lang="en-GB" dirty="0" smtClean="0"/>
          </a:p>
          <a:p>
            <a:pPr algn="just"/>
            <a:r>
              <a:rPr lang="nb-NO" dirty="0" smtClean="0"/>
              <a:t>I Sov 3 er konsentrasjonen målt høyest. </a:t>
            </a:r>
          </a:p>
          <a:p>
            <a:pPr algn="just"/>
            <a:endParaRPr lang="nb-NO" dirty="0" smtClean="0"/>
          </a:p>
          <a:p>
            <a:pPr algn="just"/>
            <a:r>
              <a:rPr lang="nb-NO" dirty="0" smtClean="0"/>
              <a:t>+ Dette rommet er fortiden under oppussing og tilfarergulv fjernet, slik at kun betonggulv er igjen.  Her kan det enkelt kjerneborres og lages radonbrønn. </a:t>
            </a:r>
          </a:p>
          <a:p>
            <a:pPr algn="just"/>
            <a:endParaRPr lang="nb-NO" dirty="0"/>
          </a:p>
          <a:p>
            <a:pPr algn="just"/>
            <a:r>
              <a:rPr lang="nb-NO" dirty="0" smtClean="0"/>
              <a:t>- MEN jeg er skeptisk til å installere en vifte på et soverom </a:t>
            </a:r>
            <a:r>
              <a:rPr lang="nb-NO" dirty="0" err="1" smtClean="0"/>
              <a:t>pga</a:t>
            </a:r>
            <a:r>
              <a:rPr lang="nb-NO" dirty="0" smtClean="0"/>
              <a:t> eventuelt støy, samt at det ikke ser så pent ut..</a:t>
            </a:r>
          </a:p>
          <a:p>
            <a:pPr algn="just"/>
            <a:endParaRPr lang="nb-NO" dirty="0" smtClean="0"/>
          </a:p>
          <a:p>
            <a:pPr algn="just"/>
            <a:r>
              <a:rPr lang="nb-NO" dirty="0" smtClean="0"/>
              <a:t>Alle andre rom I sokkel etasje har varmekabler og er lite egnet.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791723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im\Downloads\20160313_15460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7388313" cy="480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rihåndsform 2"/>
          <p:cNvSpPr/>
          <p:nvPr/>
        </p:nvSpPr>
        <p:spPr>
          <a:xfrm>
            <a:off x="2106391" y="1461206"/>
            <a:ext cx="182028" cy="3820438"/>
          </a:xfrm>
          <a:custGeom>
            <a:avLst/>
            <a:gdLst>
              <a:gd name="connsiteX0" fmla="*/ 151981 w 182028"/>
              <a:gd name="connsiteY0" fmla="*/ 3820438 h 3820438"/>
              <a:gd name="connsiteX1" fmla="*/ 126929 w 182028"/>
              <a:gd name="connsiteY1" fmla="*/ 2567835 h 3820438"/>
              <a:gd name="connsiteX2" fmla="*/ 101877 w 182028"/>
              <a:gd name="connsiteY2" fmla="*/ 2480153 h 3820438"/>
              <a:gd name="connsiteX3" fmla="*/ 89351 w 182028"/>
              <a:gd name="connsiteY3" fmla="*/ 2367419 h 3820438"/>
              <a:gd name="connsiteX4" fmla="*/ 114403 w 182028"/>
              <a:gd name="connsiteY4" fmla="*/ 1841326 h 3820438"/>
              <a:gd name="connsiteX5" fmla="*/ 101877 w 182028"/>
              <a:gd name="connsiteY5" fmla="*/ 1465545 h 3820438"/>
              <a:gd name="connsiteX6" fmla="*/ 89351 w 182028"/>
              <a:gd name="connsiteY6" fmla="*/ 1427967 h 3820438"/>
              <a:gd name="connsiteX7" fmla="*/ 76825 w 182028"/>
              <a:gd name="connsiteY7" fmla="*/ 1377863 h 3820438"/>
              <a:gd name="connsiteX8" fmla="*/ 64299 w 182028"/>
              <a:gd name="connsiteY8" fmla="*/ 1077238 h 3820438"/>
              <a:gd name="connsiteX9" fmla="*/ 26721 w 182028"/>
              <a:gd name="connsiteY9" fmla="*/ 713983 h 3820438"/>
              <a:gd name="connsiteX10" fmla="*/ 14195 w 182028"/>
              <a:gd name="connsiteY10" fmla="*/ 501041 h 3820438"/>
              <a:gd name="connsiteX11" fmla="*/ 1669 w 182028"/>
              <a:gd name="connsiteY11" fmla="*/ 450937 h 3820438"/>
              <a:gd name="connsiteX12" fmla="*/ 1669 w 182028"/>
              <a:gd name="connsiteY12" fmla="*/ 0 h 382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2028" h="3820438">
                <a:moveTo>
                  <a:pt x="151981" y="3820438"/>
                </a:moveTo>
                <a:cubicBezTo>
                  <a:pt x="148502" y="3486475"/>
                  <a:pt x="236278" y="2968786"/>
                  <a:pt x="126929" y="2567835"/>
                </a:cubicBezTo>
                <a:cubicBezTo>
                  <a:pt x="118931" y="2538509"/>
                  <a:pt x="110228" y="2509380"/>
                  <a:pt x="101877" y="2480153"/>
                </a:cubicBezTo>
                <a:cubicBezTo>
                  <a:pt x="97702" y="2442575"/>
                  <a:pt x="89351" y="2405228"/>
                  <a:pt x="89351" y="2367419"/>
                </a:cubicBezTo>
                <a:cubicBezTo>
                  <a:pt x="89351" y="1993080"/>
                  <a:pt x="83902" y="2054836"/>
                  <a:pt x="114403" y="1841326"/>
                </a:cubicBezTo>
                <a:cubicBezTo>
                  <a:pt x="110228" y="1716066"/>
                  <a:pt x="109459" y="1590645"/>
                  <a:pt x="101877" y="1465545"/>
                </a:cubicBezTo>
                <a:cubicBezTo>
                  <a:pt x="101078" y="1452366"/>
                  <a:pt x="92978" y="1440663"/>
                  <a:pt x="89351" y="1427967"/>
                </a:cubicBezTo>
                <a:cubicBezTo>
                  <a:pt x="84622" y="1411414"/>
                  <a:pt x="81000" y="1394564"/>
                  <a:pt x="76825" y="1377863"/>
                </a:cubicBezTo>
                <a:cubicBezTo>
                  <a:pt x="72650" y="1277655"/>
                  <a:pt x="70971" y="1177311"/>
                  <a:pt x="64299" y="1077238"/>
                </a:cubicBezTo>
                <a:cubicBezTo>
                  <a:pt x="54212" y="925937"/>
                  <a:pt x="43232" y="846075"/>
                  <a:pt x="26721" y="713983"/>
                </a:cubicBezTo>
                <a:cubicBezTo>
                  <a:pt x="22546" y="643002"/>
                  <a:pt x="20936" y="571824"/>
                  <a:pt x="14195" y="501041"/>
                </a:cubicBezTo>
                <a:cubicBezTo>
                  <a:pt x="12563" y="483903"/>
                  <a:pt x="2099" y="468147"/>
                  <a:pt x="1669" y="450937"/>
                </a:cubicBezTo>
                <a:cubicBezTo>
                  <a:pt x="-2088" y="300672"/>
                  <a:pt x="1669" y="150312"/>
                  <a:pt x="1669" y="0"/>
                </a:cubicBezTo>
              </a:path>
            </a:pathLst>
          </a:cu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0"/>
              </a:solidFill>
            </a:endParaRPr>
          </a:p>
        </p:txBody>
      </p:sp>
      <p:cxnSp>
        <p:nvCxnSpPr>
          <p:cNvPr id="5" name="Rett pil 4"/>
          <p:cNvCxnSpPr>
            <a:stCxn id="3" idx="12"/>
          </p:cNvCxnSpPr>
          <p:nvPr/>
        </p:nvCxnSpPr>
        <p:spPr>
          <a:xfrm>
            <a:off x="2108060" y="1461206"/>
            <a:ext cx="532692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Sylinder 5"/>
          <p:cNvSpPr txBox="1"/>
          <p:nvPr/>
        </p:nvSpPr>
        <p:spPr>
          <a:xfrm>
            <a:off x="1187624" y="548680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Forslag til plassering i soverom </a:t>
            </a:r>
            <a:r>
              <a:rPr lang="nb-NO" dirty="0" smtClean="0"/>
              <a:t>3</a:t>
            </a:r>
            <a:endParaRPr lang="nb-NO" dirty="0"/>
          </a:p>
        </p:txBody>
      </p:sp>
      <p:sp>
        <p:nvSpPr>
          <p:cNvPr id="10" name="Ellipse 9"/>
          <p:cNvSpPr/>
          <p:nvPr/>
        </p:nvSpPr>
        <p:spPr>
          <a:xfrm>
            <a:off x="1945377" y="5026259"/>
            <a:ext cx="504056" cy="2242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49991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55446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Radonbrønn – Alternativ #2 TV-stue via garasje</a:t>
            </a:r>
          </a:p>
          <a:p>
            <a:endParaRPr lang="en-GB" dirty="0"/>
          </a:p>
          <a:p>
            <a:endParaRPr lang="en-GB" dirty="0" smtClean="0"/>
          </a:p>
          <a:p>
            <a:pPr algn="just"/>
            <a:r>
              <a:rPr lang="nb-NO" dirty="0" smtClean="0"/>
              <a:t>Garasjen er plassert vegg i vegg med TV-stua, og </a:t>
            </a:r>
            <a:r>
              <a:rPr lang="nb-NO" dirty="0" err="1" smtClean="0"/>
              <a:t>pga</a:t>
            </a:r>
            <a:r>
              <a:rPr lang="nb-NO" dirty="0" smtClean="0"/>
              <a:t> høydeforskjell vil det ved horisontal </a:t>
            </a:r>
            <a:r>
              <a:rPr lang="nb-NO" dirty="0" err="1" smtClean="0"/>
              <a:t>kjerneborring</a:t>
            </a:r>
            <a:r>
              <a:rPr lang="nb-NO" dirty="0" smtClean="0"/>
              <a:t> være mulig å komme inn under TV stue. </a:t>
            </a:r>
          </a:p>
          <a:p>
            <a:pPr algn="just"/>
            <a:endParaRPr lang="nb-NO" dirty="0"/>
          </a:p>
          <a:p>
            <a:pPr algn="just"/>
            <a:r>
              <a:rPr lang="nb-NO" dirty="0" smtClean="0"/>
              <a:t>+ Fordelen med dette er at vifte og kanalsystem for avkast vil plasseres i garasje  </a:t>
            </a:r>
          </a:p>
          <a:p>
            <a:pPr algn="just"/>
            <a:endParaRPr lang="nb-NO" dirty="0"/>
          </a:p>
          <a:p>
            <a:pPr algn="just"/>
            <a:r>
              <a:rPr lang="nb-NO" dirty="0" smtClean="0"/>
              <a:t>- Kommer ikke inn der </a:t>
            </a:r>
            <a:r>
              <a:rPr lang="nb-NO" dirty="0" err="1" smtClean="0"/>
              <a:t>konsentasjonen</a:t>
            </a:r>
            <a:r>
              <a:rPr lang="nb-NO" dirty="0" smtClean="0"/>
              <a:t> er målt høyest</a:t>
            </a:r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622" y="548680"/>
            <a:ext cx="28803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1012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323</Words>
  <Application>Microsoft Office PowerPoint</Application>
  <PresentationFormat>Skjermfremvisning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Training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2015-02-05T09:38:02Z</dcterms:created>
  <dcterms:modified xsi:type="dcterms:W3CDTF">2016-03-21T21:32:07Z</dcterms:modified>
</cp:coreProperties>
</file>